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0" r:id="rId4"/>
    <p:sldId id="271" r:id="rId5"/>
    <p:sldId id="260" r:id="rId6"/>
    <p:sldId id="261" r:id="rId7"/>
    <p:sldId id="265" r:id="rId8"/>
    <p:sldId id="262" r:id="rId9"/>
    <p:sldId id="263" r:id="rId10"/>
    <p:sldId id="268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2A2AE2"/>
    <a:srgbClr val="3723CB"/>
    <a:srgbClr val="16E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EE9FBD-0899-47DE-BE35-23CAAD9D881A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C09271-FEBB-4A62-B8AA-256F2E39C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47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C09271-FEBB-4A62-B8AA-256F2E39C81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1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37B2-6CA1-40E1-A788-FF88B64EF6F0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56DA3-B91F-4801-905E-441E12007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8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A79D-1A1C-437D-93F1-653BFFB88635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DF3D-0C9B-4195-90B8-644E9D95D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9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27A24-F006-4965-A3EF-8BC15E36AC43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9D1DF-8AFF-4458-B1F1-82729FD05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70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579CE-96A9-4773-956A-00619C94C006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EC45-D0FD-4936-93F9-AD355CD23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4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E503B-F9E9-41EE-AE8E-2E2A86342064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64114-2866-4478-A38A-CE9116705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38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3DB92-35E8-4C67-98BA-87F92A78EE22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E9F1A-BF55-4F13-9318-E7A8D4789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61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2D7DA-803B-4FD2-B144-E40D17A7B95E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C3CC-7A4A-4E70-ADC4-07390E338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7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CC-224C-4A38-A44C-FEA6DD62A559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2AC1A-F76A-4960-8777-2CC4E6DCC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17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AEB6-3A66-49DD-A3F0-5A898B237999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69BA-CDEE-47ED-9F29-C40A8D007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2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235D-0C86-4AC1-86F0-4377B574588C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CCD8-E4E9-4E6B-8722-FF2AF161C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0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F8F2-24EB-4ECE-A70F-722DA987F6A6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436A-2093-4C6B-B1AD-9D178714C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69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C5E526-B7AB-45C0-A681-C41E3DCFF40E}" type="datetime1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23153A-06AA-4DA7-8C78-D732A85E0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899592" y="823750"/>
            <a:ext cx="4572032" cy="3000396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TopUp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Picture 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500313"/>
            <a:ext cx="642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2143125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786063"/>
            <a:ext cx="752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143000"/>
            <a:ext cx="681038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6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928813"/>
            <a:ext cx="82391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7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857250"/>
            <a:ext cx="681037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8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28750"/>
            <a:ext cx="8239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9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1571625"/>
            <a:ext cx="681038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0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928813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Прямоугольник 76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64" name="Picture 21" descr="H:\Documents and Settings\Aida\Рабочий стол\НОвая ГРАФИКА сборник\КАРТИНКИ СБОРНИК_ школьные\Копия boworms3.gif"/>
          <p:cNvPicPr>
            <a:picLocks noChangeAspect="1" noChangeArrowheads="1" noCrop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2063" y="2000250"/>
            <a:ext cx="1643062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Прямоугольник 80"/>
          <p:cNvSpPr/>
          <p:nvPr/>
        </p:nvSpPr>
        <p:spPr>
          <a:xfrm>
            <a:off x="214313" y="6429375"/>
            <a:ext cx="1195387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789040"/>
            <a:ext cx="72728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Урок математики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3 классе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95AEB6-3A66-49DD-A3F0-5A898B237999}" type="datetime1">
              <a:rPr lang="ru-RU" smtClean="0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269BA-CDEE-47ED-9F29-C40A8D00755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13690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632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5854700" cy="3098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ru-RU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pic>
        <p:nvPicPr>
          <p:cNvPr id="15366" name="Picture 6" descr="a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4005263"/>
            <a:ext cx="2536825" cy="22479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 rot="20151065">
            <a:off x="1137153" y="2967335"/>
            <a:ext cx="6869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работу!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063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Что это?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579CE-96A9-4773-956A-00619C94C006}" type="datetime1">
              <a:rPr lang="ru-RU" smtClean="0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4EC45-D0FD-4936-93F9-AD355CD23C1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844824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3635896" y="1844824"/>
            <a:ext cx="1584176" cy="144016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331640" y="3573016"/>
            <a:ext cx="1728192" cy="21602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39952" y="4509120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6516216" y="1988840"/>
            <a:ext cx="1800200" cy="216024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4509120"/>
            <a:ext cx="129614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1090464" y="1844824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3970784" y="215456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6959116" y="2658616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1738536" y="4619239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4420963" y="4735996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лыбающееся лицо 17"/>
          <p:cNvSpPr/>
          <p:nvPr/>
        </p:nvSpPr>
        <p:spPr>
          <a:xfrm>
            <a:off x="6707088" y="4619239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4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579CE-96A9-4773-956A-00619C94C006}" type="datetime1">
              <a:rPr lang="ru-RU" smtClean="0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4EC45-D0FD-4936-93F9-AD355CD23C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1475656" y="2276872"/>
            <a:ext cx="1872208" cy="15841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4211960" y="3284984"/>
            <a:ext cx="1728192" cy="23042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198884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1954560" y="2667816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4618856" y="3979912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6815100" y="225172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Какая фигура лишняя?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579CE-96A9-4773-956A-00619C94C006}" type="datetime1">
              <a:rPr lang="ru-RU" smtClean="0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4EC45-D0FD-4936-93F9-AD355CD23C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22476" y="2276872"/>
            <a:ext cx="2209364" cy="16561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70548" y="4509120"/>
            <a:ext cx="1224136" cy="151216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6372200" y="2060848"/>
            <a:ext cx="1872208" cy="1872208"/>
          </a:xfrm>
          <a:prstGeom prst="pen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4509120"/>
            <a:ext cx="3816424" cy="61206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6" descr="Рисуно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93025" y="5334000"/>
            <a:ext cx="14509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12" descr="d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276" y="2569368"/>
            <a:ext cx="2133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13" descr="да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1522" y="4201852"/>
            <a:ext cx="1487966" cy="22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118551" y="369414"/>
            <a:ext cx="35277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Площадь - </a:t>
            </a:r>
            <a:endParaRPr lang="ru-RU" sz="4400" b="1" cap="none" spc="0" dirty="0">
              <a:ln w="11430"/>
              <a:solidFill>
                <a:srgbClr val="00518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3805" y="5072390"/>
            <a:ext cx="26805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>
                <a:ln w="50800"/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Владимир Даль</a:t>
            </a:r>
            <a:endParaRPr lang="ru-RU" sz="2800" b="1" cap="none" spc="0" dirty="0">
              <a:ln w="50800"/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275856" y="1340768"/>
            <a:ext cx="5760640" cy="28083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cs typeface="Angsana New" pitchFamily="18" charset="-34"/>
              </a:rPr>
              <a:t>это величина,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cs typeface="Angsana New" pitchFamily="18" charset="-34"/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cs typeface="Angsana New" pitchFamily="18" charset="-34"/>
              </a:rPr>
              <a:t>которая указывает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cs typeface="Angsana New" pitchFamily="18" charset="-34"/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cs typeface="Angsana New" pitchFamily="18" charset="-34"/>
              </a:rPr>
              <a:t>сколько места занимает фигура на плоскости.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4133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4" name="Rectangle 100"/>
          <p:cNvSpPr>
            <a:spLocks noChangeArrowheads="1"/>
          </p:cNvSpPr>
          <p:nvPr/>
        </p:nvSpPr>
        <p:spPr bwMode="auto">
          <a:xfrm>
            <a:off x="4211960" y="2132856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4см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45" name="Rectangle 101"/>
          <p:cNvSpPr>
            <a:spLocks noChangeArrowheads="1"/>
          </p:cNvSpPr>
          <p:nvPr/>
        </p:nvSpPr>
        <p:spPr bwMode="auto">
          <a:xfrm>
            <a:off x="1619672" y="3284984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2см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47" name="Rectangle 103"/>
          <p:cNvSpPr>
            <a:spLocks noChangeArrowheads="1"/>
          </p:cNvSpPr>
          <p:nvPr/>
        </p:nvSpPr>
        <p:spPr bwMode="auto">
          <a:xfrm>
            <a:off x="2411016" y="2710161"/>
            <a:ext cx="3456384" cy="165618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82" name="Line 138"/>
          <p:cNvSpPr>
            <a:spLocks noChangeShapeType="1"/>
          </p:cNvSpPr>
          <p:nvPr/>
        </p:nvSpPr>
        <p:spPr bwMode="auto">
          <a:xfrm flipH="1">
            <a:off x="3275856" y="2708275"/>
            <a:ext cx="744" cy="16568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83" name="Line 139"/>
          <p:cNvSpPr>
            <a:spLocks noChangeShapeType="1"/>
          </p:cNvSpPr>
          <p:nvPr/>
        </p:nvSpPr>
        <p:spPr bwMode="auto">
          <a:xfrm>
            <a:off x="4139952" y="2708920"/>
            <a:ext cx="0" cy="165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84" name="Line 140"/>
          <p:cNvSpPr>
            <a:spLocks noChangeShapeType="1"/>
          </p:cNvSpPr>
          <p:nvPr/>
        </p:nvSpPr>
        <p:spPr bwMode="auto">
          <a:xfrm>
            <a:off x="5003800" y="2708275"/>
            <a:ext cx="248" cy="16568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85" name="Line 141"/>
          <p:cNvSpPr>
            <a:spLocks noChangeShapeType="1"/>
          </p:cNvSpPr>
          <p:nvPr/>
        </p:nvSpPr>
        <p:spPr bwMode="auto">
          <a:xfrm>
            <a:off x="5867400" y="2708275"/>
            <a:ext cx="744" cy="16568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88" name="Line 144"/>
          <p:cNvSpPr>
            <a:spLocks noChangeShapeType="1"/>
          </p:cNvSpPr>
          <p:nvPr/>
        </p:nvSpPr>
        <p:spPr bwMode="auto">
          <a:xfrm>
            <a:off x="2411413" y="3500438"/>
            <a:ext cx="3456731" cy="5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89" name="Line 145"/>
          <p:cNvSpPr>
            <a:spLocks noChangeShapeType="1"/>
          </p:cNvSpPr>
          <p:nvPr/>
        </p:nvSpPr>
        <p:spPr bwMode="auto">
          <a:xfrm>
            <a:off x="2411761" y="4365104"/>
            <a:ext cx="34563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568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4" grpId="0"/>
      <p:bldP spid="6245" grpId="0"/>
      <p:bldP spid="6247" grpId="0" animBg="1"/>
      <p:bldP spid="6282" grpId="0" animBg="1"/>
      <p:bldP spid="6283" grpId="0" animBg="1"/>
      <p:bldP spid="6284" grpId="0" animBg="1"/>
      <p:bldP spid="6285" grpId="0" animBg="1"/>
      <p:bldP spid="6288" grpId="0" animBg="1"/>
      <p:bldP spid="62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95AEB6-3A66-49DD-A3F0-5A898B237999}" type="datetime1">
              <a:rPr lang="ru-RU" smtClean="0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269BA-CDEE-47ED-9F29-C40A8D00755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1940" y="1267078"/>
            <a:ext cx="4305851" cy="214168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99"/>
          <p:cNvSpPr>
            <a:spLocks noChangeArrowheads="1"/>
          </p:cNvSpPr>
          <p:nvPr/>
        </p:nvSpPr>
        <p:spPr bwMode="auto">
          <a:xfrm>
            <a:off x="199575" y="1745606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50483" y="620747"/>
            <a:ext cx="11673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 см</a:t>
            </a:r>
            <a:endParaRPr lang="ru-RU" sz="3600" b="1" cap="none" spc="0" dirty="0">
              <a:ln w="11430"/>
              <a:solidFill>
                <a:srgbClr val="00518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955457"/>
            <a:ext cx="11673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 см</a:t>
            </a:r>
            <a:endParaRPr lang="ru-RU" sz="3600" b="1" cap="none" spc="0" dirty="0">
              <a:ln w="11430"/>
              <a:solidFill>
                <a:srgbClr val="00518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4306" y="1460756"/>
            <a:ext cx="389966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5·9 = 45 (см²) </a:t>
            </a:r>
            <a:endParaRPr lang="ru-RU" sz="5400" b="1" cap="none" spc="0" dirty="0">
              <a:ln w="11430"/>
              <a:solidFill>
                <a:srgbClr val="00518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12317" y="4293095"/>
            <a:ext cx="3729237" cy="21242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332" y="4797152"/>
            <a:ext cx="3729238" cy="130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3535968" y="5451611"/>
            <a:ext cx="10567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 см</a:t>
            </a:r>
            <a:endParaRPr lang="ru-RU" sz="3200" b="1" cap="none" spc="0" dirty="0">
              <a:ln w="11430"/>
              <a:solidFill>
                <a:srgbClr val="00518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47282" y="3485851"/>
            <a:ext cx="10567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 см</a:t>
            </a:r>
            <a:endParaRPr lang="ru-RU" sz="3200" b="1" cap="none" spc="0" dirty="0">
              <a:ln w="11430"/>
              <a:solidFill>
                <a:srgbClr val="00518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617663" y="116632"/>
            <a:ext cx="5762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 dirty="0">
                <a:solidFill>
                  <a:srgbClr val="00518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Постройте геометрические  фигуры, используя свои руки и руки соседа.</a:t>
            </a:r>
          </a:p>
        </p:txBody>
      </p:sp>
      <p:sp useBgFill="1">
        <p:nvSpPr>
          <p:cNvPr id="21509" name="Oval 5"/>
          <p:cNvSpPr>
            <a:spLocks noChangeArrowheads="1"/>
          </p:cNvSpPr>
          <p:nvPr/>
        </p:nvSpPr>
        <p:spPr bwMode="auto">
          <a:xfrm>
            <a:off x="3059832" y="1700808"/>
            <a:ext cx="3529012" cy="3240088"/>
          </a:xfrm>
          <a:prstGeom prst="ellipse">
            <a:avLst/>
          </a:prstGeom>
          <a:ln w="889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979613" y="3429000"/>
            <a:ext cx="5400675" cy="0"/>
          </a:xfrm>
          <a:prstGeom prst="line">
            <a:avLst/>
          </a:prstGeom>
          <a:noFill/>
          <a:ln w="889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 useBgFill="1">
        <p:nvSpPr>
          <p:cNvPr id="21511" name="Rectangle 7"/>
          <p:cNvSpPr>
            <a:spLocks noChangeArrowheads="1"/>
          </p:cNvSpPr>
          <p:nvPr/>
        </p:nvSpPr>
        <p:spPr bwMode="auto">
          <a:xfrm>
            <a:off x="2987824" y="1484784"/>
            <a:ext cx="3744913" cy="3673475"/>
          </a:xfrm>
          <a:prstGeom prst="rect">
            <a:avLst/>
          </a:prstGeom>
          <a:ln w="889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1512" name="AutoShape 8"/>
          <p:cNvSpPr>
            <a:spLocks noChangeArrowheads="1"/>
          </p:cNvSpPr>
          <p:nvPr/>
        </p:nvSpPr>
        <p:spPr bwMode="auto">
          <a:xfrm>
            <a:off x="2555776" y="1340768"/>
            <a:ext cx="4681538" cy="3240088"/>
          </a:xfrm>
          <a:prstGeom prst="triangle">
            <a:avLst>
              <a:gd name="adj" fmla="val 50000"/>
            </a:avLst>
          </a:prstGeom>
          <a:ln w="889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1513" name="Oval 9"/>
          <p:cNvSpPr>
            <a:spLocks noChangeArrowheads="1"/>
          </p:cNvSpPr>
          <p:nvPr/>
        </p:nvSpPr>
        <p:spPr bwMode="auto">
          <a:xfrm>
            <a:off x="3347864" y="980728"/>
            <a:ext cx="2952750" cy="5111750"/>
          </a:xfrm>
          <a:prstGeom prst="ellipse">
            <a:avLst/>
          </a:prstGeom>
          <a:ln w="889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897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09" grpId="1" animBg="1"/>
      <p:bldP spid="21510" grpId="0" animBg="1"/>
      <p:bldP spid="21510" grpId="1" animBg="1"/>
      <p:bldP spid="21511" grpId="0" animBg="1"/>
      <p:bldP spid="21511" grpId="1" animBg="1"/>
      <p:bldP spid="21512" grpId="0" animBg="1"/>
      <p:bldP spid="21512" grpId="1" animBg="1"/>
      <p:bldP spid="21513" grpId="0" animBg="1"/>
      <p:bldP spid="215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03848" y="3894510"/>
            <a:ext cx="3240087" cy="1655762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11560" y="116632"/>
            <a:ext cx="80645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 dirty="0">
                <a:solidFill>
                  <a:srgbClr val="00518E"/>
                </a:solidFill>
              </a:rPr>
              <a:t>Какая величина была главной хозяйкой нашего урока?</a:t>
            </a:r>
          </a:p>
          <a:p>
            <a:pPr algn="ctr"/>
            <a:r>
              <a:rPr lang="ru-RU" sz="2800" b="1" dirty="0" smtClean="0">
                <a:solidFill>
                  <a:srgbClr val="00518E"/>
                </a:solidFill>
              </a:rPr>
              <a:t>Площадь </a:t>
            </a:r>
            <a:r>
              <a:rPr lang="ru-RU" sz="2800" b="1" dirty="0">
                <a:solidFill>
                  <a:srgbClr val="00518E"/>
                </a:solidFill>
              </a:rPr>
              <a:t>какой фигуры мы учились находить</a:t>
            </a:r>
            <a:r>
              <a:rPr lang="ru-RU" sz="2800" b="1" dirty="0" smtClean="0">
                <a:solidFill>
                  <a:srgbClr val="00518E"/>
                </a:solidFill>
              </a:rPr>
              <a:t>?</a:t>
            </a:r>
            <a:endParaRPr lang="ru-RU" sz="2800" b="1" dirty="0">
              <a:solidFill>
                <a:srgbClr val="00518E"/>
              </a:solidFill>
            </a:endParaRPr>
          </a:p>
          <a:p>
            <a:pPr algn="ctr"/>
            <a:r>
              <a:rPr lang="ru-RU" sz="2800" b="1" dirty="0">
                <a:solidFill>
                  <a:srgbClr val="00518E"/>
                </a:solidFill>
              </a:rPr>
              <a:t>Как найти площадь прямоугольника? </a:t>
            </a:r>
            <a:endParaRPr lang="ru-RU" sz="2800" b="1" dirty="0" smtClean="0">
              <a:solidFill>
                <a:srgbClr val="00518E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518E"/>
                </a:solidFill>
              </a:rPr>
              <a:t>Какими единицами измеряли площадь?</a:t>
            </a:r>
          </a:p>
          <a:p>
            <a:pPr algn="ctr"/>
            <a:r>
              <a:rPr lang="ru-RU" sz="2800" b="1" dirty="0" smtClean="0">
                <a:solidFill>
                  <a:srgbClr val="00518E"/>
                </a:solidFill>
              </a:rPr>
              <a:t>Что такое см² ?</a:t>
            </a:r>
            <a:endParaRPr lang="ru-RU" sz="2800" b="1" dirty="0">
              <a:solidFill>
                <a:srgbClr val="00518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573016"/>
            <a:ext cx="21264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518E"/>
                </a:solidFill>
              </a:rPr>
              <a:t>ПЛОЩАДЬ</a:t>
            </a:r>
            <a:endParaRPr lang="ru-RU" sz="2800" b="1" dirty="0">
              <a:solidFill>
                <a:srgbClr val="00518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36296" y="3717032"/>
            <a:ext cx="1152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518E"/>
                </a:solidFill>
              </a:rPr>
              <a:t>см²</a:t>
            </a:r>
            <a:endParaRPr lang="ru-RU" sz="3200" b="1" dirty="0">
              <a:solidFill>
                <a:srgbClr val="00518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16059" y="4869160"/>
            <a:ext cx="599487" cy="567353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4509120"/>
            <a:ext cx="792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518E"/>
                </a:solidFill>
              </a:rPr>
              <a:t>1 см</a:t>
            </a:r>
            <a:endParaRPr lang="ru-RU" sz="1600" b="1" dirty="0">
              <a:solidFill>
                <a:srgbClr val="0051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86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7" grpId="0"/>
      <p:bldP spid="2" grpId="0" animBg="1"/>
      <p:bldP spid="8" grpId="0"/>
    </p:bldLst>
  </p:timing>
</p:sld>
</file>

<file path=ppt/theme/theme1.xml><?xml version="1.0" encoding="utf-8"?>
<a:theme xmlns:a="http://schemas.openxmlformats.org/drawingml/2006/main" name="нач.школа 17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17. математика</Template>
  <TotalTime>278</TotalTime>
  <Words>97</Words>
  <Application>Microsoft Office PowerPoint</Application>
  <PresentationFormat>Экран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нач.школа 17. математика</vt:lpstr>
      <vt:lpstr>Презентация PowerPoint</vt:lpstr>
      <vt:lpstr>Что это?</vt:lpstr>
      <vt:lpstr>Презентация PowerPoint</vt:lpstr>
      <vt:lpstr>Какая фигура лишняя?</vt:lpstr>
      <vt:lpstr>это величина,  которая указывает сколько места занимает фигура на плоскости.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сергеевна</dc:creator>
  <dc:description>http://aida.ucoz.ru</dc:description>
  <cp:lastModifiedBy>Алена</cp:lastModifiedBy>
  <cp:revision>25</cp:revision>
  <dcterms:created xsi:type="dcterms:W3CDTF">2011-11-09T16:28:37Z</dcterms:created>
  <dcterms:modified xsi:type="dcterms:W3CDTF">2013-11-14T11:54:23Z</dcterms:modified>
</cp:coreProperties>
</file>