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3" r:id="rId6"/>
    <p:sldId id="264" r:id="rId7"/>
    <p:sldId id="281" r:id="rId8"/>
    <p:sldId id="266" r:id="rId9"/>
    <p:sldId id="277" r:id="rId10"/>
    <p:sldId id="276" r:id="rId11"/>
    <p:sldId id="273" r:id="rId12"/>
    <p:sldId id="274" r:id="rId13"/>
    <p:sldId id="286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62AE8-6C68-4104-8438-4A3BC922D2E5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F5C58-34A9-4AB9-AF6E-E7DF6A9524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63835-3096-4820-9532-7DF05F01DF8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71AB4-6DDF-4B02-868F-0D93A23CC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 день птиц.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encrypted-tbn3.gstatic.com/images?q=tbn:ANd9GcSSdLmUR5z4bCD_x04YnIEmfiII-ncbVi0lOhbIjMagV8G_SdH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07209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Обыкновенный поползень</a:t>
            </a:r>
            <a:endParaRPr lang="ru-RU" dirty="0">
              <a:latin typeface="+mn-lt"/>
            </a:endParaRPr>
          </a:p>
        </p:txBody>
      </p:sp>
      <p:pic>
        <p:nvPicPr>
          <p:cNvPr id="46082" name="Picture 2" descr="Обыкновенный пополз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357982" cy="441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Сойка</a:t>
            </a:r>
            <a:endParaRPr lang="ru-RU" dirty="0">
              <a:latin typeface="+mn-lt"/>
            </a:endParaRPr>
          </a:p>
        </p:txBody>
      </p:sp>
      <p:pic>
        <p:nvPicPr>
          <p:cNvPr id="43010" name="Picture 2" descr="Сойка – птица с хохол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578647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Снегирь</a:t>
            </a:r>
            <a:endParaRPr lang="ru-RU" dirty="0">
              <a:latin typeface="+mn-lt"/>
            </a:endParaRPr>
          </a:p>
        </p:txBody>
      </p:sp>
      <p:pic>
        <p:nvPicPr>
          <p:cNvPr id="5" name="Picture 2" descr="Но чаще вот такой - монументальный [Николай Чуксин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5643602" cy="4500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143375" y="3571876"/>
            <a:ext cx="5000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3" name="Picture 4" descr="http://andrew-foto.ru/top50x/large/dsc_5774.jpg"/>
          <p:cNvPicPr>
            <a:picLocks noChangeAspect="1" noChangeArrowheads="1"/>
          </p:cNvPicPr>
          <p:nvPr/>
        </p:nvPicPr>
        <p:blipFill>
          <a:blip r:embed="rId2"/>
          <a:srcRect l="15228" r="12436"/>
          <a:stretch>
            <a:fillRect/>
          </a:stretch>
        </p:blipFill>
        <p:spPr bwMode="auto">
          <a:xfrm>
            <a:off x="1071538" y="214289"/>
            <a:ext cx="3286148" cy="340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9256" y="2643182"/>
            <a:ext cx="21916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дятел</a:t>
            </a:r>
          </a:p>
        </p:txBody>
      </p:sp>
      <p:pic>
        <p:nvPicPr>
          <p:cNvPr id="5" name="Picture 4" descr="http://andrew-foto.ru/top50x/large/dsc_5774.jpg"/>
          <p:cNvPicPr>
            <a:picLocks noChangeAspect="1" noChangeArrowheads="1"/>
          </p:cNvPicPr>
          <p:nvPr/>
        </p:nvPicPr>
        <p:blipFill>
          <a:blip r:embed="rId2"/>
          <a:srcRect l="15228" r="12436"/>
          <a:stretch>
            <a:fillRect/>
          </a:stretch>
        </p:blipFill>
        <p:spPr bwMode="auto">
          <a:xfrm>
            <a:off x="785786" y="0"/>
            <a:ext cx="4071966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http://i021.radikal.ru/0805/68/f98783ef57dd.jpg"/>
          <p:cNvPicPr>
            <a:picLocks noChangeAspect="1" noChangeArrowheads="1"/>
          </p:cNvPicPr>
          <p:nvPr/>
        </p:nvPicPr>
        <p:blipFill>
          <a:blip r:embed="rId2"/>
          <a:srcRect l="5357" t="7143" r="8929"/>
          <a:stretch>
            <a:fillRect/>
          </a:stretch>
        </p:blipFill>
        <p:spPr bwMode="auto">
          <a:xfrm>
            <a:off x="928662" y="714356"/>
            <a:ext cx="385765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0694" y="2357430"/>
            <a:ext cx="32633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ласточка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ttp://img-fotki.yandex.ru/get/15/alexandrgt.11/0_7e19_fad781c7_XL"/>
          <p:cNvPicPr>
            <a:picLocks noChangeAspect="1" noChangeArrowheads="1"/>
          </p:cNvPicPr>
          <p:nvPr/>
        </p:nvPicPr>
        <p:blipFill>
          <a:blip r:embed="rId2"/>
          <a:srcRect l="8832" b="8163"/>
          <a:stretch>
            <a:fillRect/>
          </a:stretch>
        </p:blipFill>
        <p:spPr bwMode="auto">
          <a:xfrm>
            <a:off x="857224" y="714356"/>
            <a:ext cx="428628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0694" y="2357430"/>
            <a:ext cx="26601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синица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http://107809.selcdn.ru/forum/uploads/monthly_03_2012/post-2457-1332823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428625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0694" y="2857496"/>
            <a:ext cx="26746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500174"/>
            <a:ext cx="635798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 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Скворец </a:t>
            </a:r>
            <a:endParaRPr lang="ru-RU" dirty="0"/>
          </a:p>
        </p:txBody>
      </p:sp>
      <p:sp>
        <p:nvSpPr>
          <p:cNvPr id="2050" name="AutoShape 2" descr="https://encrypted-tbn2.gstatic.com/images?q=tbn:ANd9GcRb3Kr-t3g6BpbyebB-U_kqjiLP_Yz4X-wkftTDYv14pPIIQGg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encrypted-tbn2.gstatic.com/images?q=tbn:ANd9GcRb3Kr-t3g6BpbyebB-U_kqjiLP_Yz4X-wkftTDYv14pPIIQGg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429124" cy="4572032"/>
          </a:xfrm>
          <a:prstGeom prst="rect">
            <a:avLst/>
          </a:prstGeom>
          <a:noFill/>
        </p:spPr>
      </p:pic>
      <p:pic>
        <p:nvPicPr>
          <p:cNvPr id="5" name="Picture 2" descr="обыкновенный сквор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471487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Гра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14353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Белый жаворонок</a:t>
            </a:r>
            <a:endParaRPr lang="ru-RU" dirty="0">
              <a:latin typeface="+mn-lt"/>
            </a:endParaRPr>
          </a:p>
        </p:txBody>
      </p:sp>
      <p:pic>
        <p:nvPicPr>
          <p:cNvPr id="29698" name="Picture 2" descr="Белокрылый жаворо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535785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Белая трясогузка</a:t>
            </a:r>
            <a:endParaRPr lang="ru-RU" dirty="0">
              <a:latin typeface="+mn-lt"/>
            </a:endParaRPr>
          </a:p>
        </p:txBody>
      </p:sp>
      <p:pic>
        <p:nvPicPr>
          <p:cNvPr id="32770" name="Picture 2" descr="Белая трясогуз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64360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Обыкновенная кукушка</a:t>
            </a:r>
            <a:endParaRPr lang="ru-RU" dirty="0">
              <a:latin typeface="+mn-lt"/>
            </a:endParaRPr>
          </a:p>
        </p:txBody>
      </p:sp>
      <p:pic>
        <p:nvPicPr>
          <p:cNvPr id="33794" name="Picture 2" descr="обыкновенная кук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64360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357688" y="3429000"/>
            <a:ext cx="442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315" name="Picture 4" descr="http://galereika.org/_ph/156/305487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442915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3504" y="1500174"/>
            <a:ext cx="17945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Соловей</a:t>
            </a:r>
            <a:endParaRPr lang="ru-RU" dirty="0">
              <a:latin typeface="+mn-lt"/>
            </a:endParaRPr>
          </a:p>
        </p:txBody>
      </p:sp>
      <p:pic>
        <p:nvPicPr>
          <p:cNvPr id="35842" name="Picture 2" descr="солов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85791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Клёст </a:t>
            </a:r>
            <a:r>
              <a:rPr lang="ru-RU" dirty="0" err="1" smtClean="0">
                <a:latin typeface="+mn-lt"/>
              </a:rPr>
              <a:t>еловик</a:t>
            </a:r>
            <a:endParaRPr lang="ru-RU" dirty="0">
              <a:latin typeface="+mn-lt"/>
            </a:endParaRPr>
          </a:p>
        </p:txBody>
      </p:sp>
      <p:pic>
        <p:nvPicPr>
          <p:cNvPr id="47106" name="Picture 2" descr="Клест-елов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564360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28</Words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Международный день птиц.</vt:lpstr>
      <vt:lpstr>Скворец </vt:lpstr>
      <vt:lpstr>грач</vt:lpstr>
      <vt:lpstr>Белый жаворонок</vt:lpstr>
      <vt:lpstr>Белая трясогузка</vt:lpstr>
      <vt:lpstr>Обыкновенная кукушка</vt:lpstr>
      <vt:lpstr>Слайд 7</vt:lpstr>
      <vt:lpstr>Соловей</vt:lpstr>
      <vt:lpstr>Клёст еловик</vt:lpstr>
      <vt:lpstr>Обыкновенный поползень</vt:lpstr>
      <vt:lpstr>Сойка</vt:lpstr>
      <vt:lpstr>Снегирь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Видишь скворца-знать, весна у крыльца</dc:title>
  <dc:creator>школа</dc:creator>
  <cp:lastModifiedBy>User</cp:lastModifiedBy>
  <cp:revision>23</cp:revision>
  <dcterms:created xsi:type="dcterms:W3CDTF">2014-03-11T04:06:43Z</dcterms:created>
  <dcterms:modified xsi:type="dcterms:W3CDTF">2015-04-22T15:17:35Z</dcterms:modified>
</cp:coreProperties>
</file>